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67" r:id="rId6"/>
    <p:sldId id="266" r:id="rId7"/>
    <p:sldId id="265" r:id="rId8"/>
    <p:sldId id="261" r:id="rId9"/>
    <p:sldId id="258" r:id="rId10"/>
    <p:sldId id="259" r:id="rId11"/>
    <p:sldId id="269" r:id="rId12"/>
    <p:sldId id="271" r:id="rId13"/>
    <p:sldId id="260" r:id="rId14"/>
  </p:sldIdLst>
  <p:sldSz cx="9144000" cy="5143500" type="screen16x9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96" y="-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25/1/2019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25/1/2019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25/1/2019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25/1/2019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483518"/>
            <a:ext cx="68884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Κατασκευάζοντας Παιγνιώδεις Κόσμους 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(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σε μια ώρα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)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0" y="4659982"/>
            <a:ext cx="9144000" cy="297216"/>
          </a:xfrm>
          <a:prstGeom prst="snip2DiagRect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76259" y="4666520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game-cities.com | @</a:t>
            </a:r>
            <a:r>
              <a:rPr lang="en-US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gnomeslair</a:t>
            </a:r>
            <a:endParaRPr lang="el-G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G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21564"/>
            <a:ext cx="720080" cy="721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4498" y="3579862"/>
            <a:ext cx="38218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Κωνσταντίνος Δημόπουλος</a:t>
            </a:r>
            <a:endParaRPr lang="en-US" sz="2600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  <a:p>
            <a:pPr algn="r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rPr>
              <a:t>www.game-cities.com</a:t>
            </a:r>
            <a:endParaRPr lang="el-GR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0" y="4659982"/>
            <a:ext cx="9144000" cy="297216"/>
          </a:xfrm>
          <a:prstGeom prst="snip2DiagRect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76259" y="4666520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game-cities.com | @</a:t>
            </a:r>
            <a:r>
              <a:rPr lang="en-US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gnomeslair</a:t>
            </a:r>
            <a:endParaRPr lang="el-G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G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21564"/>
            <a:ext cx="720080" cy="721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411510"/>
            <a:ext cx="4507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>
                <a:latin typeface="Calibri Light" pitchFamily="34" charset="0"/>
              </a:rPr>
              <a:t>Τα βασικά του </a:t>
            </a:r>
            <a:r>
              <a:rPr lang="el-GR" u="sng" dirty="0" smtClean="0">
                <a:latin typeface="Calibri Light" pitchFamily="34" charset="0"/>
              </a:rPr>
              <a:t>εικονικού αστικού </a:t>
            </a:r>
            <a:r>
              <a:rPr lang="el-GR" u="sng" dirty="0" smtClean="0">
                <a:latin typeface="Calibri Light" pitchFamily="34" charset="0"/>
              </a:rPr>
              <a:t>σχεδιασμού</a:t>
            </a:r>
            <a:r>
              <a:rPr lang="el-GR" u="sng" dirty="0" smtClean="0">
                <a:latin typeface="Calibri Light" pitchFamily="34" charset="0"/>
              </a:rPr>
              <a:t>:</a:t>
            </a:r>
            <a:endParaRPr lang="en-US" u="sng" dirty="0" smtClean="0">
              <a:latin typeface="Calibri Light" pitchFamily="34" charset="0"/>
            </a:endParaRPr>
          </a:p>
          <a:p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1059582"/>
            <a:ext cx="367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alibri Light" pitchFamily="34" charset="0"/>
              </a:rPr>
              <a:t>* Κάθε πόλη πρέπει να βγάζει νόημα.</a:t>
            </a:r>
            <a:endParaRPr lang="el-GR" dirty="0">
              <a:latin typeface="Calibri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3" y="149163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Calibri Light" pitchFamily="34" charset="0"/>
              </a:rPr>
              <a:t>* Ο ρεαλισμός οδηγεί στην πειστικότητα. </a:t>
            </a:r>
            <a:endParaRPr lang="el-GR" dirty="0">
              <a:latin typeface="Calibri Ligh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1995686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 Light" pitchFamily="34" charset="0"/>
              </a:rPr>
              <a:t>* </a:t>
            </a:r>
            <a:r>
              <a:rPr lang="el-GR" dirty="0" smtClean="0">
                <a:latin typeface="Calibri Light" pitchFamily="34" charset="0"/>
              </a:rPr>
              <a:t>Αποφυγή της αρχιτεκτονική κλίμακας προσέγγισης. Πολεοδομία και η αστική γεωγραφία.</a:t>
            </a:r>
          </a:p>
          <a:p>
            <a:endParaRPr lang="el-GR" dirty="0"/>
          </a:p>
        </p:txBody>
      </p:sp>
      <p:sp>
        <p:nvSpPr>
          <p:cNvPr id="12" name="Rectangle 11"/>
          <p:cNvSpPr/>
          <p:nvPr/>
        </p:nvSpPr>
        <p:spPr>
          <a:xfrm>
            <a:off x="899592" y="3003798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 Light" pitchFamily="34" charset="0"/>
              </a:rPr>
              <a:t>* </a:t>
            </a:r>
            <a:r>
              <a:rPr lang="el-GR" dirty="0" smtClean="0">
                <a:latin typeface="Calibri Light" pitchFamily="34" charset="0"/>
              </a:rPr>
              <a:t>Επιτρέψτε στις πόλεις σας να πουν τις ιστορίες τους και να επηρεάσουν όλες τις πτυχές του παιχνιδιού. </a:t>
            </a:r>
            <a:endParaRPr lang="el-GR" dirty="0">
              <a:latin typeface="Calibri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401191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Calibri Light" pitchFamily="34" charset="0"/>
              </a:rPr>
              <a:t>* </a:t>
            </a:r>
            <a:r>
              <a:rPr lang="el-GR" dirty="0" smtClean="0">
                <a:latin typeface="Calibri Light" pitchFamily="34" charset="0"/>
              </a:rPr>
              <a:t>Από το γενικό στο ειδικό.</a:t>
            </a:r>
            <a:endParaRPr lang="en-US" dirty="0" smtClean="0">
              <a:latin typeface="Calibri Light" pitchFamily="34" charset="0"/>
            </a:endParaRPr>
          </a:p>
          <a:p>
            <a:endParaRPr lang="el-GR" dirty="0"/>
          </a:p>
        </p:txBody>
      </p:sp>
      <p:pic>
        <p:nvPicPr>
          <p:cNvPr id="14" name="Picture 13" descr="maps.jpg"/>
          <p:cNvPicPr>
            <a:picLocks noChangeAspect="1"/>
          </p:cNvPicPr>
          <p:nvPr/>
        </p:nvPicPr>
        <p:blipFill>
          <a:blip r:embed="rId3" cstate="print"/>
          <a:srcRect l="22049" t="5202" r="40939" b="10803"/>
          <a:stretch>
            <a:fillRect/>
          </a:stretch>
        </p:blipFill>
        <p:spPr>
          <a:xfrm>
            <a:off x="5436096" y="267494"/>
            <a:ext cx="3384376" cy="431927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0" y="4659982"/>
            <a:ext cx="9144000" cy="297216"/>
          </a:xfrm>
          <a:prstGeom prst="snip2DiagRect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76259" y="4666520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game-cities.com | @</a:t>
            </a:r>
            <a:r>
              <a:rPr lang="en-US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gnomeslair</a:t>
            </a:r>
            <a:endParaRPr lang="el-G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G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21564"/>
            <a:ext cx="720080" cy="721936"/>
          </a:xfrm>
          <a:prstGeom prst="rect">
            <a:avLst/>
          </a:prstGeom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83518"/>
            <a:ext cx="36004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699542"/>
            <a:ext cx="4464496" cy="337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0" y="4659982"/>
            <a:ext cx="9144000" cy="297216"/>
          </a:xfrm>
          <a:prstGeom prst="snip2DiagRect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76259" y="4666520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game-cities.com | @</a:t>
            </a:r>
            <a:r>
              <a:rPr lang="en-US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gnomeslair</a:t>
            </a:r>
            <a:endParaRPr lang="el-G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G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21564"/>
            <a:ext cx="720080" cy="721936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11510"/>
            <a:ext cx="5102126" cy="403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0" y="4659982"/>
            <a:ext cx="9144000" cy="297216"/>
          </a:xfrm>
          <a:prstGeom prst="snip2DiagRect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76259" y="4666520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game-cities.com | @</a:t>
            </a:r>
            <a:r>
              <a:rPr lang="en-US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gnomeslair</a:t>
            </a:r>
            <a:endParaRPr lang="el-G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G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21564"/>
            <a:ext cx="720080" cy="721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1840" y="1779662"/>
            <a:ext cx="2823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i="1" dirty="0" smtClean="0">
                <a:latin typeface="Calibri Light" pitchFamily="34" charset="0"/>
              </a:rPr>
              <a:t>Ευχαριστώ!</a:t>
            </a:r>
            <a:endParaRPr lang="el-GR" sz="4400" i="1" dirty="0">
              <a:latin typeface="Calibri Light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0" y="4659982"/>
            <a:ext cx="9144000" cy="297216"/>
          </a:xfrm>
          <a:prstGeom prst="snip2DiagRect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76259" y="4666520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game-cities.com | @</a:t>
            </a:r>
            <a:r>
              <a:rPr lang="en-US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gnomeslair</a:t>
            </a:r>
            <a:endParaRPr lang="el-G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G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21564"/>
            <a:ext cx="720080" cy="72193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7494"/>
            <a:ext cx="8388424" cy="393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0" y="4659982"/>
            <a:ext cx="9144000" cy="297216"/>
          </a:xfrm>
          <a:prstGeom prst="snip2DiagRect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76259" y="4666520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game-cities.com | @</a:t>
            </a:r>
            <a:r>
              <a:rPr lang="en-US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gnomeslair</a:t>
            </a:r>
            <a:endParaRPr lang="el-G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G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21564"/>
            <a:ext cx="720080" cy="721936"/>
          </a:xfrm>
          <a:prstGeom prst="rect">
            <a:avLst/>
          </a:prstGeom>
        </p:spPr>
      </p:pic>
      <p:pic>
        <p:nvPicPr>
          <p:cNvPr id="8" name="Picture 7" descr="VC_Front3D_A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95486"/>
            <a:ext cx="6221292" cy="424053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0" y="4659982"/>
            <a:ext cx="9144000" cy="297216"/>
          </a:xfrm>
          <a:prstGeom prst="snip2DiagRect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76259" y="4666520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game-cities.com | @</a:t>
            </a:r>
            <a:r>
              <a:rPr lang="en-US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gnomeslair</a:t>
            </a:r>
            <a:endParaRPr lang="el-G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G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21564"/>
            <a:ext cx="720080" cy="721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339502"/>
            <a:ext cx="336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alibri Light" pitchFamily="34" charset="0"/>
              </a:rPr>
              <a:t>Τί είδους κόσμο κατασκευάζουμε;</a:t>
            </a:r>
            <a:endParaRPr lang="el-GR" dirty="0">
              <a:latin typeface="Calibri Ligh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71550"/>
            <a:ext cx="2088232" cy="377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771550"/>
            <a:ext cx="2088232" cy="377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771550"/>
            <a:ext cx="2078285" cy="375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0" y="4659982"/>
            <a:ext cx="9144000" cy="297216"/>
          </a:xfrm>
          <a:prstGeom prst="snip2DiagRect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76259" y="4666520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game-cities.com | @</a:t>
            </a:r>
            <a:r>
              <a:rPr lang="en-US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gnomeslair</a:t>
            </a:r>
            <a:endParaRPr lang="el-G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G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21564"/>
            <a:ext cx="720080" cy="721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339502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alibri Light" pitchFamily="34" charset="0"/>
              </a:rPr>
              <a:t>Τί κάνει τον κόσμο μας ενδιαφέροντα ή μοναδικό;</a:t>
            </a:r>
            <a:endParaRPr lang="el-GR" dirty="0">
              <a:latin typeface="Calibri Ligh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71550"/>
            <a:ext cx="2078286" cy="375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771550"/>
            <a:ext cx="2078285" cy="375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771550"/>
            <a:ext cx="2089651" cy="377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0" y="4659982"/>
            <a:ext cx="9144000" cy="297216"/>
          </a:xfrm>
          <a:prstGeom prst="snip2DiagRect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76259" y="4666520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game-cities.com | @</a:t>
            </a:r>
            <a:r>
              <a:rPr lang="en-US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gnomeslair</a:t>
            </a:r>
            <a:endParaRPr lang="el-G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G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21564"/>
            <a:ext cx="720080" cy="721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339502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alibri Light" pitchFamily="34" charset="0"/>
              </a:rPr>
              <a:t>Ποιά η γεωγραφία και οι κανόνες του κόσμου; </a:t>
            </a:r>
            <a:endParaRPr lang="el-GR" dirty="0">
              <a:latin typeface="Calibri Ligh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39" y="771550"/>
            <a:ext cx="527805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0" y="4659982"/>
            <a:ext cx="9144000" cy="297216"/>
          </a:xfrm>
          <a:prstGeom prst="snip2DiagRect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76259" y="4666520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game-cities.com | @</a:t>
            </a:r>
            <a:r>
              <a:rPr lang="en-US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gnomeslair</a:t>
            </a:r>
            <a:endParaRPr lang="el-G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G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21564"/>
            <a:ext cx="720080" cy="721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339502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alibri Light" pitchFamily="34" charset="0"/>
              </a:rPr>
              <a:t>Ποιά η ιστορία του; </a:t>
            </a:r>
            <a:endParaRPr lang="el-GR" dirty="0">
              <a:latin typeface="Calibri Light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71550"/>
            <a:ext cx="2078285" cy="375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771550"/>
            <a:ext cx="2078286" cy="375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771550"/>
            <a:ext cx="2078285" cy="375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0" y="4659982"/>
            <a:ext cx="9144000" cy="297216"/>
          </a:xfrm>
          <a:prstGeom prst="snip2DiagRect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76259" y="4666520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game-cities.com | @</a:t>
            </a:r>
            <a:r>
              <a:rPr lang="en-US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gnomeslair</a:t>
            </a:r>
            <a:endParaRPr lang="el-G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G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21564"/>
            <a:ext cx="720080" cy="721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339502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alibri Light" pitchFamily="34" charset="0"/>
              </a:rPr>
              <a:t>Πού μένουν οι κοινωνίες;</a:t>
            </a:r>
            <a:endParaRPr lang="el-GR" dirty="0">
              <a:latin typeface="Calibri Ligh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71550"/>
            <a:ext cx="2078285" cy="375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771550"/>
            <a:ext cx="2088232" cy="377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771550"/>
            <a:ext cx="2088232" cy="377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0" y="4659982"/>
            <a:ext cx="9144000" cy="297216"/>
          </a:xfrm>
          <a:prstGeom prst="snip2DiagRect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76259" y="4666520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game-cities.com | @</a:t>
            </a:r>
            <a:r>
              <a:rPr lang="en-US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gnomeslair</a:t>
            </a:r>
            <a:endParaRPr lang="el-G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GG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21564"/>
            <a:ext cx="720080" cy="721936"/>
          </a:xfrm>
          <a:prstGeom prst="rect">
            <a:avLst/>
          </a:prstGeom>
        </p:spPr>
      </p:pic>
      <p:pic>
        <p:nvPicPr>
          <p:cNvPr id="11266" name="Picture 2" descr="https://media.wizards.com/2016/dnd/downloads/SKTPreview_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83518"/>
            <a:ext cx="8536078" cy="352839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159</Words>
  <Application>Microsoft Office PowerPoint</Application>
  <PresentationFormat>On-screen Show (16:9)</PresentationFormat>
  <Paragraphs>29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Θέμα του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Gnome</dc:creator>
  <cp:lastModifiedBy>Gnome</cp:lastModifiedBy>
  <cp:revision>11</cp:revision>
  <dcterms:created xsi:type="dcterms:W3CDTF">2019-01-25T07:49:41Z</dcterms:created>
  <dcterms:modified xsi:type="dcterms:W3CDTF">2019-01-25T09:05:27Z</dcterms:modified>
</cp:coreProperties>
</file>